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4uxVKGFOUVCmiDLXkq8nYrooh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78acb8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a78acb8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da78acb8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a78acb8e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a78acb8e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a78acb8e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a78acb8e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a78acb8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a78acb8e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78acb8e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a78acb8e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a78acb8e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c78d24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c78d24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dc78d242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a83673c2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a83673c2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da83673c2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83673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a83673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a83673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a83673c2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a83673c2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a83673c2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type="ctrTitle"/>
          </p:nvPr>
        </p:nvSpPr>
        <p:spPr>
          <a:xfrm>
            <a:off x="632651" y="643464"/>
            <a:ext cx="3785181" cy="5571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fr-FR" sz="3800"/>
              <a:t>INITIATION À LA RECHERCHE</a:t>
            </a:r>
            <a:endParaRPr sz="5000"/>
          </a:p>
        </p:txBody>
      </p:sp>
      <p:pic>
        <p:nvPicPr>
          <p:cNvPr descr="Une image contenant texte, Police, capture d’écran, Graphique&#10;&#10;Description générée automatiquement" id="150" name="Google Shape;1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652" y="748438"/>
            <a:ext cx="1586484" cy="1449718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Graphique, cercle, graphisme, Police&#10;&#10;Description générée automatiquement" id="151" name="Google Shape;15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975" y="1032881"/>
            <a:ext cx="1586484" cy="813073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Police, Graphique, logo, graphisme&#10;&#10;Description générée automatiquement" id="152" name="Google Shape;15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6123" y="1108899"/>
            <a:ext cx="1586484" cy="661035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53" name="Google Shape;153;p1"/>
          <p:cNvSpPr txBox="1"/>
          <p:nvPr>
            <p:ph idx="1" type="subTitle"/>
          </p:nvPr>
        </p:nvSpPr>
        <p:spPr>
          <a:xfrm>
            <a:off x="4709649" y="2496138"/>
            <a:ext cx="6838885" cy="3718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9525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Session 2023-2024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Réalisé par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</a:t>
            </a:r>
            <a:r>
              <a:rPr lang="fr-FR" sz="1500"/>
              <a:t>-</a:t>
            </a:r>
            <a:r>
              <a:rPr lang="fr-FR" sz="1500" cap="none"/>
              <a:t> </a:t>
            </a:r>
            <a:r>
              <a:rPr lang="fr-FR" sz="1500"/>
              <a:t>Sandy GEHIN 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/>
              <a:t>   </a:t>
            </a:r>
            <a:r>
              <a:rPr lang="fr-FR" sz="1500" cap="none"/>
              <a:t>- Quentin BELUCHE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Equipe Simbiot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S. CONTASSOT-VIVIER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A. S</a:t>
            </a:r>
            <a:r>
              <a:rPr lang="fr-FR" sz="1500"/>
              <a:t>AINT-JORE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/>
          </a:p>
        </p:txBody>
      </p:sp>
      <p:sp>
        <p:nvSpPr>
          <p:cNvPr id="154" name="Google Shape;154;p1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da78acb8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1921900"/>
            <a:ext cx="5998476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a78acb8e6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73" name="Google Shape;273;g2da78acb8e6_0_0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ZED2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da78acb8e6_0_0"/>
          <p:cNvSpPr txBox="1"/>
          <p:nvPr/>
        </p:nvSpPr>
        <p:spPr>
          <a:xfrm>
            <a:off x="82625" y="5206350"/>
            <a:ext cx="599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da78acb8e6_0_0"/>
          <p:cNvSpPr txBox="1"/>
          <p:nvPr/>
        </p:nvSpPr>
        <p:spPr>
          <a:xfrm>
            <a:off x="6163597" y="5206350"/>
            <a:ext cx="596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da78acb8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662" y="1921900"/>
            <a:ext cx="5962279" cy="3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da78acb8e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75" y="1101075"/>
            <a:ext cx="4466350" cy="46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a78acb8e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0200" y="2631550"/>
            <a:ext cx="2885350" cy="3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a78acb8e6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774" y="1690113"/>
            <a:ext cx="2777500" cy="40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a78acb8e6_0_15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286" name="Google Shape;286;g2da78acb8e6_0_15"/>
          <p:cNvSpPr txBox="1"/>
          <p:nvPr/>
        </p:nvSpPr>
        <p:spPr>
          <a:xfrm>
            <a:off x="2634200" y="60375"/>
            <a:ext cx="68244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Kinect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da78acb8e6_0_15"/>
          <p:cNvSpPr txBox="1"/>
          <p:nvPr/>
        </p:nvSpPr>
        <p:spPr>
          <a:xfrm>
            <a:off x="473800" y="5611200"/>
            <a:ext cx="4418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de points semi-coloré d’une pièce, capturé dans un des nos appartements.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da78acb8e6_0_15"/>
          <p:cNvSpPr txBox="1"/>
          <p:nvPr/>
        </p:nvSpPr>
        <p:spPr>
          <a:xfrm>
            <a:off x="5577825" y="5611200"/>
            <a:ext cx="2777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d’une chaise.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da78acb8e6_0_15"/>
          <p:cNvSpPr txBox="1"/>
          <p:nvPr/>
        </p:nvSpPr>
        <p:spPr>
          <a:xfrm>
            <a:off x="8870175" y="5611200"/>
            <a:ext cx="288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 sac à dos.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da78acb8e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24" y="2086850"/>
            <a:ext cx="8315543" cy="43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da78acb8e6_0_9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97" name="Google Shape;297;g2da78acb8e6_0_9"/>
          <p:cNvSpPr txBox="1"/>
          <p:nvPr/>
        </p:nvSpPr>
        <p:spPr>
          <a:xfrm>
            <a:off x="2835900" y="49900"/>
            <a:ext cx="6520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Lidar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da78acb8e6_0_9"/>
          <p:cNvSpPr txBox="1"/>
          <p:nvPr/>
        </p:nvSpPr>
        <p:spPr>
          <a:xfrm>
            <a:off x="3517650" y="1184800"/>
            <a:ext cx="5156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capturé par le lidar à l’école des Mines de Nancy.</a:t>
            </a:r>
            <a:endParaRPr sz="23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307" name="Google Shape;307;p8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Exploitation de données 3D, colorimétriques, calibrations, etc (dataset Kitti et module python pykitti).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Borderlands personnage reconstruction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da78acb8e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37" y="1902963"/>
            <a:ext cx="6487499" cy="2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da78acb8e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426" y="4588150"/>
            <a:ext cx="8251150" cy="1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da78acb8e6_0_21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322" name="Google Shape;322;g2da78acb8e6_0_21"/>
          <p:cNvSpPr txBox="1"/>
          <p:nvPr/>
        </p:nvSpPr>
        <p:spPr>
          <a:xfrm>
            <a:off x="3037875" y="62975"/>
            <a:ext cx="58842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Kitti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da78acb8e6_0_21"/>
          <p:cNvSpPr txBox="1"/>
          <p:nvPr/>
        </p:nvSpPr>
        <p:spPr>
          <a:xfrm>
            <a:off x="50125" y="2210325"/>
            <a:ext cx="2728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Scène avec l’affichage de la 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profondeur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issue du lidar.</a:t>
            </a:r>
            <a:endParaRPr sz="2300" u="sng"/>
          </a:p>
        </p:txBody>
      </p:sp>
      <p:sp>
        <p:nvSpPr>
          <p:cNvPr id="324" name="Google Shape;324;g2da78acb8e6_0_21"/>
          <p:cNvSpPr txBox="1"/>
          <p:nvPr/>
        </p:nvSpPr>
        <p:spPr>
          <a:xfrm>
            <a:off x="-24275" y="4562800"/>
            <a:ext cx="19947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issu de l’image ci-dessus et du lidar. </a:t>
            </a:r>
            <a:endParaRPr sz="23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c78d2422_1_0"/>
          <p:cNvSpPr txBox="1"/>
          <p:nvPr>
            <p:ph type="title"/>
          </p:nvPr>
        </p:nvSpPr>
        <p:spPr>
          <a:xfrm>
            <a:off x="4415100" y="0"/>
            <a:ext cx="3361800" cy="10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Borderlands</a:t>
            </a:r>
            <a:endParaRPr sz="4400"/>
          </a:p>
        </p:txBody>
      </p:sp>
      <p:sp>
        <p:nvSpPr>
          <p:cNvPr id="331" name="Google Shape;331;g2ddc78d2422_1_0"/>
          <p:cNvSpPr txBox="1"/>
          <p:nvPr/>
        </p:nvSpPr>
        <p:spPr>
          <a:xfrm>
            <a:off x="8660300" y="1222550"/>
            <a:ext cx="2524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Nuage de points coloré à partir de 7 images RGB.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ddc78d2422_1_0"/>
          <p:cNvSpPr txBox="1"/>
          <p:nvPr/>
        </p:nvSpPr>
        <p:spPr>
          <a:xfrm>
            <a:off x="2628100" y="1475150"/>
            <a:ext cx="3415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première image RGB utilisée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2ddc78d242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75" y="1975250"/>
            <a:ext cx="2824950" cy="45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dc78d242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00" y="1975250"/>
            <a:ext cx="6881799" cy="38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ddc78d2422_1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41" name="Google Shape;341;p9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42" name="Google Shape;342;p9"/>
          <p:cNvGrpSpPr/>
          <p:nvPr/>
        </p:nvGrpSpPr>
        <p:grpSpPr>
          <a:xfrm>
            <a:off x="216100" y="2844650"/>
            <a:ext cx="11759809" cy="2449347"/>
            <a:chOff x="0" y="524133"/>
            <a:chExt cx="10378439" cy="2161634"/>
          </a:xfrm>
        </p:grpSpPr>
        <p:sp>
          <p:nvSpPr>
            <p:cNvPr id="343" name="Google Shape;343;p9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Lidar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simple, efficace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ZED2 : tout en un,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imparfait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Kinect : tout en un, bon marché et efficace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de l’algorithme entre le lidar et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Placer le lidar et la caméra sur un chien robot comme le spot de Boston Dynamics par exemple.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9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Résultats et Perspectives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"/>
          <p:cNvSpPr txBox="1"/>
          <p:nvPr>
            <p:ph idx="1" type="body"/>
          </p:nvPr>
        </p:nvSpPr>
        <p:spPr>
          <a:xfrm>
            <a:off x="1030287" y="2099522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MERCI DE VOTRE ATTENTION</a:t>
            </a:r>
            <a:endParaRPr sz="2400"/>
          </a:p>
        </p:txBody>
      </p:sp>
      <p:sp>
        <p:nvSpPr>
          <p:cNvPr id="358" name="Google Shape;35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59" name="Google Shape;359;p10"/>
          <p:cNvSpPr txBox="1"/>
          <p:nvPr/>
        </p:nvSpPr>
        <p:spPr>
          <a:xfrm>
            <a:off x="1009494" y="2219577"/>
            <a:ext cx="1017301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 sz="4400"/>
          </a:p>
        </p:txBody>
      </p:sp>
      <p:sp>
        <p:nvSpPr>
          <p:cNvPr id="360" name="Google Shape;360;p10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1030282" y="1604433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400"/>
              <a:t>Développement d’un Scanner 3D dense avec couleurs.</a:t>
            </a:r>
            <a:endParaRPr sz="1400"/>
          </a:p>
        </p:txBody>
      </p:sp>
      <p:sp>
        <p:nvSpPr>
          <p:cNvPr id="160" name="Google Shape;160;p2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2009177" y="2362635"/>
            <a:ext cx="8041648" cy="2132719"/>
            <a:chOff x="2088989" y="626110"/>
            <a:chExt cx="8041648" cy="2132719"/>
          </a:xfrm>
        </p:grpSpPr>
        <p:sp>
          <p:nvSpPr>
            <p:cNvPr id="168" name="Google Shape;168;p3"/>
            <p:cNvSpPr/>
            <p:nvPr/>
          </p:nvSpPr>
          <p:spPr>
            <a:xfrm>
              <a:off x="2435408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666687" y="857239"/>
              <a:ext cx="621900" cy="62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2088989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CONTEXTE &amp; OBJECTIFS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523682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754711" y="857139"/>
              <a:ext cx="621900" cy="62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BIBLIOGRAPHIQUES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61183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EN ŒUVRE EXPÉRIMENTALES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69998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31010" y="857139"/>
              <a:ext cx="621900" cy="62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RÉSULTATS ET PERSPECTIVES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42987" y="857139"/>
              <a:ext cx="621900" cy="62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Contexte &amp; Objectifs</a:t>
            </a:r>
            <a:endParaRPr sz="4400"/>
          </a:p>
        </p:txBody>
      </p:sp>
      <p:sp>
        <p:nvSpPr>
          <p:cNvPr id="190" name="Google Shape;190;p4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1041068" y="2762856"/>
            <a:ext cx="10109856" cy="3208676"/>
            <a:chOff x="134291" y="612"/>
            <a:chExt cx="10109856" cy="3208676"/>
          </a:xfrm>
        </p:grpSpPr>
        <p:sp>
          <p:nvSpPr>
            <p:cNvPr id="192" name="Google Shape;192;p4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Intégration 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système NAPS et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 robot quadrupède SPOT.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Objectifs du projet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Colorier un nuage de point 3D à partir d’une photo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da83673c2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475" y="952987"/>
            <a:ext cx="6190032" cy="49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a83673c2d_0_13"/>
          <p:cNvSpPr txBox="1"/>
          <p:nvPr/>
        </p:nvSpPr>
        <p:spPr>
          <a:xfrm>
            <a:off x="2870238" y="408950"/>
            <a:ext cx="58785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d’un 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chien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robot “Spot” à l’écoles des Mines de Nancy.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da83673c2d_0_13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06" name="Google Shape;206;g2da83673c2d_0_13"/>
          <p:cNvSpPr txBox="1"/>
          <p:nvPr/>
        </p:nvSpPr>
        <p:spPr>
          <a:xfrm>
            <a:off x="2651050" y="5905025"/>
            <a:ext cx="578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https://www.vosgesmatin.fr/science-et-technologie/2020/09/29/mines-nancy-adopte-scar-le-chien-robot-aux-capacites-inouies-ywfu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215" name="Google Shape;215;p6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les différentes méthodes de capture 3D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 coloriage de points 3D avec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Études Bibliographiques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da83673c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5" y="3607475"/>
            <a:ext cx="4569700" cy="2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da83673c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912" y="129175"/>
            <a:ext cx="6585075" cy="2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a83673c2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317" y="3607475"/>
            <a:ext cx="4778683" cy="2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da83673c2d_0_0"/>
          <p:cNvSpPr txBox="1"/>
          <p:nvPr/>
        </p:nvSpPr>
        <p:spPr>
          <a:xfrm>
            <a:off x="8186713" y="2974538"/>
            <a:ext cx="2637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Lumière structurée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da83673c2d_0_0"/>
          <p:cNvSpPr txBox="1"/>
          <p:nvPr/>
        </p:nvSpPr>
        <p:spPr>
          <a:xfrm>
            <a:off x="327200" y="1043537"/>
            <a:ext cx="2069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Balayage Laser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da83673c2d_0_0"/>
          <p:cNvSpPr txBox="1"/>
          <p:nvPr/>
        </p:nvSpPr>
        <p:spPr>
          <a:xfrm>
            <a:off x="1582925" y="2974538"/>
            <a:ext cx="1831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Stéréovision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da83673c2d_0_0"/>
          <p:cNvSpPr txBox="1"/>
          <p:nvPr/>
        </p:nvSpPr>
        <p:spPr>
          <a:xfrm>
            <a:off x="117575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https://www.researchgate.net/figure/Human-eyes-perceive-differences-d-in-the-relative-horizontal-position-of-objects-which_fig4_361755243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da83673c2d_0_0"/>
          <p:cNvSpPr txBox="1"/>
          <p:nvPr/>
        </p:nvSpPr>
        <p:spPr>
          <a:xfrm>
            <a:off x="7052900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https://www.researchgate.net/figure/Principle-of-structured-lightMoviMED-2018_fig3_358090768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da83673c2d_0_0"/>
          <p:cNvSpPr txBox="1"/>
          <p:nvPr/>
        </p:nvSpPr>
        <p:spPr>
          <a:xfrm>
            <a:off x="2324400" y="2657200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https://bitfab.io/blog/types-of-3d-scanning/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da83673c2d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da83673c2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562" y="751375"/>
            <a:ext cx="7618333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a83673c2d_2_0"/>
          <p:cNvSpPr txBox="1"/>
          <p:nvPr/>
        </p:nvSpPr>
        <p:spPr>
          <a:xfrm>
            <a:off x="9649900" y="3250600"/>
            <a:ext cx="235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https://stanford.edu/~rqi/frustum-pointnets/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da83673c2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300" y="3703225"/>
            <a:ext cx="5040850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a83673c2d_2_0"/>
          <p:cNvSpPr txBox="1"/>
          <p:nvPr/>
        </p:nvSpPr>
        <p:spPr>
          <a:xfrm>
            <a:off x="8361150" y="6202450"/>
            <a:ext cx="2810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https://www.nature.com/articles/s41598-023-34479-z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da83673c2d_2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47" name="Google Shape;247;g2da83673c2d_2_0"/>
          <p:cNvSpPr txBox="1"/>
          <p:nvPr/>
        </p:nvSpPr>
        <p:spPr>
          <a:xfrm>
            <a:off x="3147900" y="101075"/>
            <a:ext cx="58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d’une image 2D en un nuage de points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da83673c2d_2_0"/>
          <p:cNvSpPr txBox="1"/>
          <p:nvPr/>
        </p:nvSpPr>
        <p:spPr>
          <a:xfrm>
            <a:off x="49100" y="4934588"/>
            <a:ext cx="327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 d’une scène 2D à un nuage de points coloré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906780" y="3132351"/>
            <a:ext cx="10378439" cy="2161634"/>
            <a:chOff x="0" y="524133"/>
            <a:chExt cx="10378439" cy="2161634"/>
          </a:xfrm>
        </p:grpSpPr>
        <p:sp>
          <p:nvSpPr>
            <p:cNvPr id="256" name="Google Shape;256;p7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caméra Stereolabs ZED2.</a:t>
              </a: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le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dar Velodyne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uck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ite.</a:t>
              </a: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Microsoft Kinect V1.</a:t>
              </a:r>
              <a:endParaRPr sz="2400"/>
            </a:p>
          </p:txBody>
        </p:sp>
      </p:grpSp>
      <p:sp>
        <p:nvSpPr>
          <p:cNvPr id="265" name="Google Shape;265;p7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éleste">
  <a:themeElements>
    <a:clrScheme name="Céleste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2024-01-11T13:52:00Z</dcterms:created>
  <dc:creator>quentin beluche</dc:creator>
</cp:coreProperties>
</file>